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0" r:id="rId2"/>
    <p:sldId id="305" r:id="rId3"/>
    <p:sldId id="318" r:id="rId4"/>
    <p:sldId id="292" r:id="rId5"/>
    <p:sldId id="317" r:id="rId6"/>
    <p:sldId id="294" r:id="rId7"/>
    <p:sldId id="296" r:id="rId8"/>
    <p:sldId id="319" r:id="rId9"/>
    <p:sldId id="306" r:id="rId10"/>
    <p:sldId id="313" r:id="rId11"/>
    <p:sldId id="320" r:id="rId12"/>
    <p:sldId id="321" r:id="rId13"/>
    <p:sldId id="314" r:id="rId14"/>
    <p:sldId id="315" r:id="rId15"/>
    <p:sldId id="316" r:id="rId16"/>
    <p:sldId id="323" r:id="rId17"/>
    <p:sldId id="324" r:id="rId18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6" autoAdjust="0"/>
    <p:restoredTop sz="86381" autoAdjust="0"/>
  </p:normalViewPr>
  <p:slideViewPr>
    <p:cSldViewPr snapToGrid="0">
      <p:cViewPr varScale="1">
        <p:scale>
          <a:sx n="74" d="100"/>
          <a:sy n="74" d="100"/>
        </p:scale>
        <p:origin x="206" y="-10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642"/>
    </p:cViewPr>
  </p:sorterViewPr>
  <p:notesViewPr>
    <p:cSldViewPr snapToGrid="0">
      <p:cViewPr varScale="1">
        <p:scale>
          <a:sx n="60" d="100"/>
          <a:sy n="60" d="100"/>
        </p:scale>
        <p:origin x="275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024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3325" y="341313"/>
            <a:ext cx="4981575" cy="2801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14429" y="3565853"/>
            <a:ext cx="869937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1340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1972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111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824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7987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552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7611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2795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18917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94039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3245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160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98F2-FAC0-45D0-ACF6-B8E8AABA7085}" type="datetime1">
              <a:rPr lang="en-IE" smtClean="0"/>
              <a:t>19/02/2025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138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B5BD8-E108-480B-BA60-7AC9A0BC5D71}" type="datetime1">
              <a:rPr lang="en-IE" smtClean="0"/>
              <a:t>19/02/2025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23" y="907139"/>
            <a:ext cx="4924425" cy="4785678"/>
          </a:xfrm>
          <a:ln w="123825"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5842337"/>
            <a:ext cx="4193449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</a:rPr>
              <a:t>S</a:t>
            </a:r>
            <a:r>
              <a:rPr lang="en-US" sz="6000" dirty="0" err="1">
                <a:solidFill>
                  <a:srgbClr val="FFC000"/>
                </a:solidFill>
              </a:rPr>
              <a:t>t</a:t>
            </a:r>
            <a:r>
              <a:rPr lang="en-US" sz="6000" dirty="0" err="1">
                <a:solidFill>
                  <a:srgbClr val="375623"/>
                </a:solidFill>
              </a:rPr>
              <a:t>o</a:t>
            </a:r>
            <a:r>
              <a:rPr lang="en-US" sz="6000" dirty="0" err="1">
                <a:solidFill>
                  <a:srgbClr val="00B0F0"/>
                </a:solidFill>
              </a:rPr>
              <a:t>r</a:t>
            </a:r>
            <a:r>
              <a:rPr lang="en-US" sz="6000" dirty="0" err="1">
                <a:solidFill>
                  <a:srgbClr val="7030A0"/>
                </a:solidFill>
              </a:rPr>
              <a:t>y</a:t>
            </a:r>
            <a:r>
              <a:rPr lang="en-US" sz="6000" dirty="0" err="1">
                <a:solidFill>
                  <a:srgbClr val="FFFF00"/>
                </a:solidFill>
              </a:rPr>
              <a:t>B</a:t>
            </a:r>
            <a:r>
              <a:rPr lang="en-US" sz="6000" dirty="0" err="1">
                <a:solidFill>
                  <a:srgbClr val="002060"/>
                </a:solidFill>
              </a:rPr>
              <a:t>o</a:t>
            </a:r>
            <a:r>
              <a:rPr lang="en-US" sz="6000" dirty="0" err="1">
                <a:solidFill>
                  <a:srgbClr val="00B050"/>
                </a:solidFill>
              </a:rPr>
              <a:t>a</a:t>
            </a:r>
            <a:r>
              <a:rPr lang="en-US" sz="6000" dirty="0" err="1">
                <a:solidFill>
                  <a:srgbClr val="FF0000"/>
                </a:solidFill>
              </a:rPr>
              <a:t>r</a:t>
            </a:r>
            <a:r>
              <a:rPr lang="en-US" sz="6000" dirty="0" err="1">
                <a:solidFill>
                  <a:srgbClr val="375623"/>
                </a:solidFill>
              </a:rPr>
              <a:t>d</a:t>
            </a:r>
            <a:endParaRPr lang="en-US" sz="6000" dirty="0">
              <a:solidFill>
                <a:srgbClr val="3756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944880"/>
            <a:ext cx="5591175" cy="4785678"/>
          </a:xfrm>
          <a:ln w="127000"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18871" y="5851020"/>
            <a:ext cx="2106828" cy="9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4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C9E8-9C82-4768-A563-E3F7DF8DC482}" type="datetime1">
              <a:rPr lang="en-IE" smtClean="0"/>
              <a:t>19/02/2025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549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9B42-7198-4173-9F92-F246F2E752DC}" type="datetime1">
              <a:rPr lang="en-IE" smtClean="0"/>
              <a:t>19/02/2025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4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2C4-87F4-45EA-BAB3-EC549361ABFF}" type="datetime1">
              <a:rPr lang="en-IE" smtClean="0"/>
              <a:t>19/02/2025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460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F000-5058-4C12-BF83-695B903B5BC7}" type="datetime1">
              <a:rPr lang="en-IE" smtClean="0"/>
              <a:t>19/02/2025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41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C3F62-5F41-43EB-8152-0098387301F5}" type="datetime1">
              <a:rPr lang="en-IE" smtClean="0"/>
              <a:t>19/02/2025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453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1487-A1F1-49E4-808E-9E25A1A3F6B9}" type="datetime1">
              <a:rPr lang="en-IE" smtClean="0"/>
              <a:t>19/02/2025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1012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AAF7-FF57-459C-BFDF-677595FBCD92}" type="datetime1">
              <a:rPr lang="en-IE" smtClean="0"/>
              <a:t>19/02/2025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582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88DB-4394-41CB-92B0-77993256EC6C}" type="datetime1">
              <a:rPr lang="en-IE" smtClean="0"/>
              <a:t>19/02/2025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447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F989-2805-48FD-86BB-7357415B6717}" type="datetime1">
              <a:rPr lang="en-IE" smtClean="0"/>
              <a:t>19/02/2025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642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8546" y="125539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735AC-CBA0-42C3-AE64-6CDE48F6A7AD}" type="datetime1">
              <a:rPr lang="en-IE" smtClean="0"/>
              <a:t>19/02/2025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83943" y="12211733"/>
            <a:ext cx="3269857" cy="173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436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09C47-4D58-4BB7-AF55-4DB3BEB09F6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271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book.heygoldie.com/Chop-Chop-Barbers?fbclid=IwY2xjawIiy3dleHRuA2FlbQIxMAABHV5jfeu4f81HzPNyx4dEMuuoYmMibplqpbnJSRkIS3jTJCp8QlIcG42X3w_aem__1jtJxT5o641fEDX-pswn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7568" y="2699790"/>
            <a:ext cx="8965843" cy="1663284"/>
          </a:xfrm>
        </p:spPr>
        <p:txBody>
          <a:bodyPr>
            <a:normAutofit/>
          </a:bodyPr>
          <a:lstStyle/>
          <a:p>
            <a:pPr algn="ctr"/>
            <a:r>
              <a:rPr lang="en-IE" sz="5400" b="1" dirty="0">
                <a:solidFill>
                  <a:srgbClr val="002060"/>
                </a:solidFill>
              </a:rPr>
              <a:t>Chop </a:t>
            </a:r>
            <a:r>
              <a:rPr lang="en-IE" sz="5400" b="1" dirty="0" err="1">
                <a:solidFill>
                  <a:srgbClr val="002060"/>
                </a:solidFill>
              </a:rPr>
              <a:t>Chop</a:t>
            </a:r>
            <a:r>
              <a:rPr lang="en-IE" sz="5400" b="1" dirty="0">
                <a:solidFill>
                  <a:srgbClr val="002060"/>
                </a:solidFill>
              </a:rPr>
              <a:t> Barbers</a:t>
            </a:r>
            <a:br>
              <a:rPr lang="en-IE" sz="5400" b="1" dirty="0">
                <a:solidFill>
                  <a:srgbClr val="002060"/>
                </a:solidFill>
              </a:rPr>
            </a:br>
            <a:r>
              <a:rPr lang="en-IE" sz="2800" b="1" dirty="0">
                <a:solidFill>
                  <a:srgbClr val="002060"/>
                </a:solidFill>
              </a:rPr>
              <a:t>This social story has been produced to enhance your visit to </a:t>
            </a:r>
            <a:r>
              <a:rPr lang="en-IE" sz="2800" b="1" dirty="0" err="1">
                <a:solidFill>
                  <a:srgbClr val="002060"/>
                </a:solidFill>
              </a:rPr>
              <a:t>ChopChop</a:t>
            </a:r>
            <a:r>
              <a:rPr lang="en-IE" sz="2800" b="1" dirty="0">
                <a:solidFill>
                  <a:srgbClr val="002060"/>
                </a:solidFill>
              </a:rPr>
              <a:t> Barbers by Storyboard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A62F78-B5E4-4493-B3EA-8D3D04F1D0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179" y="197794"/>
            <a:ext cx="4130935" cy="2257817"/>
          </a:xfrm>
          <a:prstGeom prst="rect">
            <a:avLst/>
          </a:prstGeom>
          <a:ln w="127000" cap="sq">
            <a:solidFill>
              <a:schemeClr val="accent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559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800" dirty="0" err="1"/>
              <a:t>Chopchop’s</a:t>
            </a:r>
            <a:r>
              <a:rPr lang="en-IE" sz="2800" dirty="0"/>
              <a:t> address 9 Watergate Street, Navan. (opposite the Valley Café)</a:t>
            </a:r>
            <a:br>
              <a:rPr lang="en-IE" sz="2800" dirty="0"/>
            </a:br>
            <a:endParaRPr lang="en-IE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2</a:t>
            </a:fld>
            <a:endParaRPr lang="en-IE" dirty="0"/>
          </a:p>
        </p:txBody>
      </p:sp>
      <p:sp>
        <p:nvSpPr>
          <p:cNvPr id="6" name="Up Arrow 5"/>
          <p:cNvSpPr/>
          <p:nvPr/>
        </p:nvSpPr>
        <p:spPr>
          <a:xfrm rot="21375876">
            <a:off x="3566160" y="3464560"/>
            <a:ext cx="477520" cy="163576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1583DF-41EA-4335-9689-0CC31662A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52" y="944563"/>
            <a:ext cx="4073170" cy="4786312"/>
          </a:xfrm>
        </p:spPr>
      </p:pic>
    </p:spTree>
    <p:extLst>
      <p:ext uri="{BB962C8B-B14F-4D97-AF65-F5344CB8AC3E}">
        <p14:creationId xmlns:p14="http://schemas.microsoft.com/office/powerpoint/2010/main" val="98134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2478-03A7-4EC3-AD35-6CB7216D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This is Annmarie. She will trim my hair. I can talk to her if I’m scared.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09055D-FD9A-46FD-8A64-75D5822AF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0" y="944563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596248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51781"/>
          </a:xfrm>
        </p:spPr>
        <p:txBody>
          <a:bodyPr>
            <a:normAutofit/>
          </a:bodyPr>
          <a:lstStyle/>
          <a:p>
            <a:r>
              <a:rPr lang="en-IE" sz="2800" dirty="0"/>
              <a:t>This is what the inside of </a:t>
            </a:r>
            <a:r>
              <a:rPr lang="en-IE" sz="2800" dirty="0" err="1"/>
              <a:t>Chopchop</a:t>
            </a:r>
            <a:r>
              <a:rPr lang="en-IE" sz="2800" dirty="0"/>
              <a:t> looks 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4</a:t>
            </a:fld>
            <a:endParaRPr lang="en-I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23747E-9768-4A8D-AA20-8F4ABA97D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0" y="944563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64496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E91F-F59B-4568-9415-163E8E2F3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This is where I can hang my coat when I come in the door.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E7550BE-15D1-489D-9068-BDE858482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0" y="944563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331068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5067150"/>
          </a:xfrm>
        </p:spPr>
        <p:txBody>
          <a:bodyPr>
            <a:normAutofit/>
          </a:bodyPr>
          <a:lstStyle/>
          <a:p>
            <a:r>
              <a:rPr lang="en-IE" sz="2800" dirty="0"/>
              <a:t>This is where I can sit and wait. I can use my </a:t>
            </a:r>
            <a:r>
              <a:rPr lang="en-IE" sz="2800" dirty="0" err="1"/>
              <a:t>i</a:t>
            </a:r>
            <a:r>
              <a:rPr lang="en-IE" sz="2800" dirty="0"/>
              <a:t>-pad or play with my toys while I am waiting.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6</a:t>
            </a:fld>
            <a:endParaRPr lang="en-IE" dirty="0"/>
          </a:p>
        </p:txBody>
      </p:sp>
      <p:sp>
        <p:nvSpPr>
          <p:cNvPr id="8" name="Oval 7"/>
          <p:cNvSpPr/>
          <p:nvPr/>
        </p:nvSpPr>
        <p:spPr>
          <a:xfrm>
            <a:off x="4368800" y="2987040"/>
            <a:ext cx="528320" cy="50799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8312DD-8F4B-4F56-9BFA-588830B56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573" y="1203325"/>
            <a:ext cx="3258741" cy="4344988"/>
          </a:xfrm>
        </p:spPr>
      </p:pic>
    </p:spTree>
    <p:extLst>
      <p:ext uri="{BB962C8B-B14F-4D97-AF65-F5344CB8AC3E}">
        <p14:creationId xmlns:p14="http://schemas.microsoft.com/office/powerpoint/2010/main" val="286371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800" dirty="0"/>
              <a:t>I can sit in one of these seats when AnnMarie is ready to cut my hair.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7</a:t>
            </a:fld>
            <a:endParaRPr lang="en-IE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5C8B1CC-0619-4EE1-B363-4365FBB02A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241028"/>
            <a:ext cx="5591175" cy="4193381"/>
          </a:xfrm>
        </p:spPr>
      </p:pic>
    </p:spTree>
    <p:extLst>
      <p:ext uri="{BB962C8B-B14F-4D97-AF65-F5344CB8AC3E}">
        <p14:creationId xmlns:p14="http://schemas.microsoft.com/office/powerpoint/2010/main" val="1006711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B2A83-789A-4701-9D46-C045EF4B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This is the cape I can wear to stop hair getting on my clothes.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A4FCFD-2B4D-4DE0-B819-61CDF7E0FA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0" y="944563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388650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400" dirty="0"/>
              <a:t>I can sit here if my hair needs to be washed.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9</a:t>
            </a:fld>
            <a:endParaRPr lang="en-IE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7D408BAC-FCDA-4B6F-AB85-7804C5136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71" y="1017588"/>
            <a:ext cx="3188709" cy="4219575"/>
          </a:xfrm>
        </p:spPr>
      </p:pic>
    </p:spTree>
    <p:extLst>
      <p:ext uri="{BB962C8B-B14F-4D97-AF65-F5344CB8AC3E}">
        <p14:creationId xmlns:p14="http://schemas.microsoft.com/office/powerpoint/2010/main" val="138797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800" dirty="0"/>
              <a:t>These are tools to help trim my hair. They may look sharp but they don’t hurt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10</a:t>
            </a:fld>
            <a:endParaRPr lang="en-IE" dirty="0"/>
          </a:p>
        </p:txBody>
      </p:sp>
      <p:sp>
        <p:nvSpPr>
          <p:cNvPr id="10" name="Oval 9"/>
          <p:cNvSpPr/>
          <p:nvPr/>
        </p:nvSpPr>
        <p:spPr>
          <a:xfrm>
            <a:off x="5516880" y="3845563"/>
            <a:ext cx="335280" cy="3352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9FB6FE3-C96F-470B-B9D8-CE4A6B856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613374"/>
            <a:ext cx="5591175" cy="3448690"/>
          </a:xfrm>
        </p:spPr>
      </p:pic>
    </p:spTree>
    <p:extLst>
      <p:ext uri="{BB962C8B-B14F-4D97-AF65-F5344CB8AC3E}">
        <p14:creationId xmlns:p14="http://schemas.microsoft.com/office/powerpoint/2010/main" val="1170420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81E2D-ABBB-4BB9-9783-C797E9AED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These are the clippers. The make a buzzing sound.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C420D2-8F07-438B-8C7E-F8AC9281CB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25" y="944563"/>
            <a:ext cx="4251624" cy="4786312"/>
          </a:xfrm>
        </p:spPr>
      </p:pic>
    </p:spTree>
    <p:extLst>
      <p:ext uri="{BB962C8B-B14F-4D97-AF65-F5344CB8AC3E}">
        <p14:creationId xmlns:p14="http://schemas.microsoft.com/office/powerpoint/2010/main" val="759929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9AA42-7F81-4B88-B26A-552911A4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This the water spray bottle.  AnnMarie will use it if she is going to use the scissors.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B9C5D3-E3DB-42E1-A68D-58C00B69A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79" y="944563"/>
            <a:ext cx="3351917" cy="4786312"/>
          </a:xfrm>
        </p:spPr>
      </p:pic>
    </p:spTree>
    <p:extLst>
      <p:ext uri="{BB962C8B-B14F-4D97-AF65-F5344CB8AC3E}">
        <p14:creationId xmlns:p14="http://schemas.microsoft.com/office/powerpoint/2010/main" val="3040496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800" dirty="0"/>
              <a:t>This is what getting your hair trimmed with the clippers looks like. It does not hurt at all.</a:t>
            </a:r>
            <a:r>
              <a:rPr lang="en-IE" sz="2400" dirty="0"/>
              <a:t>		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13</a:t>
            </a:fld>
            <a:endParaRPr lang="en-IE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5085922-DFD2-4014-9050-C3D00ED77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0" y="944563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3898724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800" dirty="0"/>
              <a:t>When you are finished you can pay AnnMarie.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14</a:t>
            </a:fld>
            <a:endParaRPr lang="en-IE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43F6CDB-0C10-46B0-B3A6-AD6A7F278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1132601"/>
            <a:ext cx="5591175" cy="4410235"/>
          </a:xfrm>
        </p:spPr>
      </p:pic>
    </p:spTree>
    <p:extLst>
      <p:ext uri="{BB962C8B-B14F-4D97-AF65-F5344CB8AC3E}">
        <p14:creationId xmlns:p14="http://schemas.microsoft.com/office/powerpoint/2010/main" val="23814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2800" dirty="0"/>
              <a:t>I can take some sweets from the sweet tray.  This is my reward.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F28490B-DC57-41FD-97CD-B294FEF942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171" y="944563"/>
            <a:ext cx="3589733" cy="478631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0714038" y="5883275"/>
            <a:ext cx="1477962" cy="825500"/>
          </a:xfrm>
        </p:spPr>
        <p:txBody>
          <a:bodyPr/>
          <a:lstStyle/>
          <a:p>
            <a:fld id="{32709C47-4D58-4BB7-AF55-4DB3BEB09F69}" type="slidenum">
              <a:rPr lang="en-IE" smtClean="0"/>
              <a:t>15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31058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IE" sz="2400" dirty="0"/>
              <a:t>Now I am finished getting my hair cut. </a:t>
            </a:r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I am happy with my hair.</a:t>
            </a:r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Now I will</a:t>
            </a:r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_______________________________________________________________________________________ </a:t>
            </a:r>
            <a:br>
              <a:rPr lang="en-IE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16</a:t>
            </a:fld>
            <a:endParaRPr lang="en-IE" dirty="0"/>
          </a:p>
        </p:txBody>
      </p:sp>
      <p:sp>
        <p:nvSpPr>
          <p:cNvPr id="6" name="Up Arrow 5"/>
          <p:cNvSpPr/>
          <p:nvPr/>
        </p:nvSpPr>
        <p:spPr>
          <a:xfrm rot="21375876">
            <a:off x="3566160" y="3464560"/>
            <a:ext cx="477520" cy="163576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B1583DF-41EA-4335-9689-0CC31662A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52" y="944563"/>
            <a:ext cx="4073170" cy="4786312"/>
          </a:xfrm>
        </p:spPr>
      </p:pic>
    </p:spTree>
    <p:extLst>
      <p:ext uri="{BB962C8B-B14F-4D97-AF65-F5344CB8AC3E}">
        <p14:creationId xmlns:p14="http://schemas.microsoft.com/office/powerpoint/2010/main" val="3466102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262A-8585-48C6-B20B-FC60C7E92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E" sz="3100" dirty="0"/>
            </a:br>
            <a:r>
              <a:rPr lang="en-IE" sz="3100" dirty="0" err="1"/>
              <a:t>ChopChop</a:t>
            </a:r>
            <a:r>
              <a:rPr lang="en-IE" sz="3100" dirty="0"/>
              <a:t> Barber Shop</a:t>
            </a:r>
            <a:br>
              <a:rPr lang="en-IE" sz="3100" dirty="0"/>
            </a:br>
            <a:r>
              <a:rPr lang="en-IE" sz="3100" dirty="0"/>
              <a:t>9 Watergate Street, Navan</a:t>
            </a:r>
            <a:br>
              <a:rPr lang="en-IE" sz="3100" dirty="0"/>
            </a:br>
            <a:r>
              <a:rPr lang="en-IE" sz="3100" dirty="0"/>
              <a:t>Phone: </a:t>
            </a:r>
            <a:r>
              <a:rPr lang="en-IE" sz="3100" b="1" dirty="0"/>
              <a:t>086 843 0015</a:t>
            </a:r>
            <a:br>
              <a:rPr lang="en-IE" sz="3100" dirty="0"/>
            </a:br>
            <a:br>
              <a:rPr lang="en-IE" sz="3100" dirty="0"/>
            </a:br>
            <a:r>
              <a:rPr lang="en-IE" sz="3100" dirty="0"/>
              <a:t>Book here:</a:t>
            </a:r>
            <a:br>
              <a:rPr lang="en-IE" sz="2800" dirty="0"/>
            </a:br>
            <a:r>
              <a:rPr lang="en-IE" sz="2800" dirty="0">
                <a:hlinkClick r:id="rId2"/>
              </a:rPr>
              <a:t>https://book.heygoldie.com/Chop-Chop-Barbers?fbclid=IwY2xjawIiy3dleHRuA2FlbQIxMAABHV5jfeu4f81HzPNyx4dEMuuoYmMibplqpbnJSRkIS3jTJCp8QlIcG42X3w_aem__1jtJxT5o641fEDX-pswnw</a:t>
            </a:r>
            <a:br>
              <a:rPr lang="en-IE" sz="2800" dirty="0"/>
            </a:br>
            <a:br>
              <a:rPr lang="en-IE" sz="2800" dirty="0"/>
            </a:br>
            <a:endParaRPr lang="en-IE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15BA93-221E-4165-830E-4E4D121F5D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452" y="944563"/>
            <a:ext cx="4073170" cy="4786312"/>
          </a:xfrm>
        </p:spPr>
      </p:pic>
    </p:spTree>
    <p:extLst>
      <p:ext uri="{BB962C8B-B14F-4D97-AF65-F5344CB8AC3E}">
        <p14:creationId xmlns:p14="http://schemas.microsoft.com/office/powerpoint/2010/main" val="1355909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5292</TotalTime>
  <Words>332</Words>
  <Application>Microsoft Office PowerPoint</Application>
  <PresentationFormat>Widescreen</PresentationFormat>
  <Paragraphs>37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Century Gothic</vt:lpstr>
      <vt:lpstr>Office Theme</vt:lpstr>
      <vt:lpstr>Chop Chop Barbers This social story has been produced to enhance your visit to ChopChop Barbers by Storyboard</vt:lpstr>
      <vt:lpstr>Chopchop’s address 9 Watergate Street, Navan. (opposite the Valley Café) </vt:lpstr>
      <vt:lpstr>This is Annmarie. She will trim my hair. I can talk to her if I’m scared.</vt:lpstr>
      <vt:lpstr>This is what the inside of Chopchop looks like.</vt:lpstr>
      <vt:lpstr>This is where I can hang my coat when I come in the door.</vt:lpstr>
      <vt:lpstr>This is where I can sit and wait. I can use my i-pad or play with my toys while I am waiting.</vt:lpstr>
      <vt:lpstr>I can sit in one of these seats when AnnMarie is ready to cut my hair. </vt:lpstr>
      <vt:lpstr>This is the cape I can wear to stop hair getting on my clothes.</vt:lpstr>
      <vt:lpstr>I can sit here if my hair needs to be washed.</vt:lpstr>
      <vt:lpstr>These are tools to help trim my hair. They may look sharp but they don’t hurt at all.</vt:lpstr>
      <vt:lpstr>These are the clippers. The make a buzzing sound.</vt:lpstr>
      <vt:lpstr>This the water spray bottle.  AnnMarie will use it if she is going to use the scissors.</vt:lpstr>
      <vt:lpstr>This is what getting your hair trimmed with the clippers looks like. It does not hurt at all.    </vt:lpstr>
      <vt:lpstr>When you are finished you can pay AnnMarie.</vt:lpstr>
      <vt:lpstr>I can take some sweets from the sweet tray.  This is my reward.</vt:lpstr>
      <vt:lpstr>Now I am finished getting my hair cut.   I am happy with my hair.  Now I will  _______________________________________________________________________________________  </vt:lpstr>
      <vt:lpstr> ChopChop Barber Shop 9 Watergate Street, Navan Phone: 086 843 0015  Book here: https://book.heygoldie.com/Chop-Chop-Barbers?fbclid=IwY2xjawIiy3dleHRuA2FlbQIxMAABHV5jfeu4f81HzPNyx4dEMuuoYmMibplqpbnJSRkIS3jTJCp8QlIcG42X3w_aem__1jtJxT5o641fEDX-pswnw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Meade</dc:creator>
  <cp:lastModifiedBy>Teacher</cp:lastModifiedBy>
  <cp:revision>93</cp:revision>
  <cp:lastPrinted>2024-10-16T12:13:33Z</cp:lastPrinted>
  <dcterms:created xsi:type="dcterms:W3CDTF">2016-09-01T20:05:29Z</dcterms:created>
  <dcterms:modified xsi:type="dcterms:W3CDTF">2025-02-19T14:40:43Z</dcterms:modified>
</cp:coreProperties>
</file>